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6858000" cx="12192000"/>
  <p:notesSz cx="6858000" cy="9144000"/>
  <p:embeddedFontLst>
    <p:embeddedFont>
      <p:font typeface="Play"/>
      <p:regular r:id="rId52"/>
      <p:bold r:id="rId53"/>
    </p:embeddedFont>
    <p:embeddedFont>
      <p:font typeface="Proxima Nova"/>
      <p:bold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Play-bold.fntdata"/><Relationship Id="rId52" Type="http://schemas.openxmlformats.org/officeDocument/2006/relationships/font" Target="fonts/Play-regular.fntdata"/><Relationship Id="rId11" Type="http://schemas.openxmlformats.org/officeDocument/2006/relationships/slide" Target="slides/slide7.xml"/><Relationship Id="rId55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54" Type="http://schemas.openxmlformats.org/officeDocument/2006/relationships/font" Target="fonts/ProximaNova-bold.fntdata"/><Relationship Id="rId13" Type="http://schemas.openxmlformats.org/officeDocument/2006/relationships/slide" Target="slides/slide9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8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11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8958a54af0_0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8958a54af0_0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8958a54af0_0_3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8958a54af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8958a54af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8958a54af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81f9b86bc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b81f9b86bc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b81f9b86bc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958a54af0_0_4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8958a54af0_0_4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958a54af0_0_4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958a54af0_0_4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8958a54af0_0_43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8958a54af0_0_1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8958a54af0_0_1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8958a54af0_0_1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8958a54af0_0_1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8958a54af0_0_14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8958a54af0_0_10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8958a54af0_0_10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958a54af0_0_18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958a54af0_0_18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8958a54af0_0_18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8958a54af0_0_18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8958a54af0_0_18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8958a54af0_0_18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6db08707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06db08707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8958a54af0_0_1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8958a54af0_0_1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8958a54af0_0_18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8958a54af0_0_18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8958a54af0_0_18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8958a54af0_0_18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8958a54af0_0_2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18958a54af0_0_2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8958a54af0_0_2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8958a54af0_0_2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8958a54af0_0_2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8958a54af0_0_2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8958a54af0_0_2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8958a54af0_0_2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8958a54af0_0_2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8958a54af0_0_2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8958a54af0_0_2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8958a54af0_0_2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8958a54af0_0_2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8958a54af0_0_2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8958a54af0_0_2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18958a54af0_0_2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8958a54af0_0_2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8958a54af0_0_2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8958a54af0_0_2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8958a54af0_0_4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18958a54af0_0_4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6db087072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6db087072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06db087072_0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8958a54af0_0_47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8958a54af0_0_47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8958a54af0_0_47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8958a54af0_0_4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8958a54af0_0_4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18958a54af0_0_47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958a54af0_0_2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8958a54af0_0_2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18958a54af0_0_2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8958a54af0_0_26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8958a54af0_0_26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8958a54af0_0_26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8958a54af0_0_26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8958a54af0_0_2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18958a54af0_0_26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8958a54af0_0_2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18958a54af0_0_2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958a54af0_0_3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8958a54af0_0_3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18958a54af0_0_3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8958a54af0_0_3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8958a54af0_0_3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18958a54af0_0_33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8958a54af0_0_37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8958a54af0_0_37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18958a54af0_0_37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8958a54af0_0_37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8958a54af0_0_37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18958a54af0_0_37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958a54af0_0_37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958a54af0_0_37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18958a54af0_0_37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f1a4a8a13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f1a4a8a13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f1a4a8a13f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f1a4a8a13f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1f1a4a8a13f_0_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b81f9b86bc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b81f9b86bc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b81f9b86bc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b81f9b86bc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b81f9b86bc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b81f9b86bc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b81f9b86bc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b81f9b86bc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2b81f9b86bc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8958a54af0_0_37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18958a54af0_0_37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8958a54af0_0_3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8958a54af0_0_38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18958a54af0_0_38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06db087072_0_7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06db087072_0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6db087072_0_1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06db087072_0_1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6db087072_0_7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06db087072_0_7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6db087072_0_1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06db087072_0_1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06db087072_0_1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958a54af0_0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958a54af0_0_7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8958a54af0_0_7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метиться на портале">
  <p:cSld name="Слайд №1.1 Стандартный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>
            <p:ph idx="2" type="pic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60" name="Google Shape;3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тавьте отзыв!">
  <p:cSld name="3_Слайд №2.2 Разворот слева">
    <p:bg>
      <p:bgPr>
        <a:solidFill>
          <a:srgbClr val="F5F6F6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dev.vk.com/ru" TargetMode="External"/><Relationship Id="rId5" Type="http://schemas.openxmlformats.org/officeDocument/2006/relationships/hyperlink" Target="https://id.vk.com/about" TargetMode="External"/><Relationship Id="rId6" Type="http://schemas.openxmlformats.org/officeDocument/2006/relationships/hyperlink" Target="https://github.com/VKCOM/vkid-android-sdk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hyperlink" Target="https://docs.google.com/document/d/1RZXWhlh5KZZ2RPpY-hyFVFCx5Fn8EmxN0GaLoCPG9CU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public-apis/public-apis" TargetMode="External"/><Relationship Id="rId4" Type="http://schemas.openxmlformats.org/officeDocument/2006/relationships/hyperlink" Target="https://rapidapi.com/collection/list-of-free-api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4brain.ru/tvorcheskoe-myshlenie/teorii-kreativnosti.ph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bit.do/fJTRy" TargetMode="External"/><Relationship Id="rId4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658818" y="3639100"/>
            <a:ext cx="3856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Как обычно - правила и советы</a:t>
            </a:r>
            <a:endParaRPr/>
          </a:p>
        </p:txBody>
      </p:sp>
      <p:sp>
        <p:nvSpPr>
          <p:cNvPr id="372" name="Google Shape;372;p46"/>
          <p:cNvSpPr txBox="1"/>
          <p:nvPr>
            <p:ph type="title"/>
          </p:nvPr>
        </p:nvSpPr>
        <p:spPr>
          <a:xfrm>
            <a:off x="622300" y="699321"/>
            <a:ext cx="10220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Введение и командный проект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5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Рубежный контроль</a:t>
            </a:r>
            <a:endParaRPr sz="3000"/>
          </a:p>
        </p:txBody>
      </p:sp>
      <p:sp>
        <p:nvSpPr>
          <p:cNvPr id="456" name="Google Shape;456;p55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стендап, но только с преподавателями:)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Оценку получает команда! Мы рассчитываем что вся команда будет на созвоне.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Мы будем глядеть на готовность проекта, на прогресс команды (сделанные фичи), как команда решает проблемы.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Даты проведения: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27.02.2023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26.03.2023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23.04.2023</a:t>
            </a:r>
            <a:endParaRPr b="1"/>
          </a:p>
        </p:txBody>
      </p:sp>
      <p:pic>
        <p:nvPicPr>
          <p:cNvPr id="457" name="Google Shape;457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4" r="6664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458" name="Google Shape;458;p55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35" r="6626" t="0"/>
          <a:stretch/>
        </p:blipFill>
        <p:spPr>
          <a:xfrm>
            <a:off x="6096000" y="692151"/>
            <a:ext cx="5437189" cy="4182176"/>
          </a:xfrm>
          <a:prstGeom prst="rect">
            <a:avLst/>
          </a:prstGeom>
        </p:spPr>
      </p:pic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6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6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Защита проекта</a:t>
            </a:r>
            <a:endParaRPr/>
          </a:p>
        </p:txBody>
      </p:sp>
      <p:sp>
        <p:nvSpPr>
          <p:cNvPr id="468" name="Google Shape;468;p56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Финиш.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отличии от предыдущих зачетов, здесь наиболее интересен будет питч (презентация) проекта.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задача будет - продать проект. Презентовать его так, чтобы было понятно что идея актуальная, реализация непростая, но у вас все под контролем и вы знаете как его довести до релиза.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оценки будет приглашенное жюри, перед которыми надо будет провести питч и ответить на вопросы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Дата - </a:t>
            </a:r>
            <a:r>
              <a:rPr b="1" lang="ru-RU"/>
              <a:t>28</a:t>
            </a:r>
            <a:r>
              <a:rPr b="1" lang="ru-RU"/>
              <a:t>.05.2023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433" r="13440" t="0"/>
          <a:stretch/>
        </p:blipFill>
        <p:spPr>
          <a:xfrm>
            <a:off x="6096000" y="692151"/>
            <a:ext cx="5437200" cy="4182300"/>
          </a:xfrm>
          <a:prstGeom prst="rect">
            <a:avLst/>
          </a:prstGeom>
        </p:spPr>
      </p:pic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https://dev.vk.com/ru</a:t>
            </a:r>
            <a:endParaRPr/>
          </a:p>
        </p:txBody>
      </p:sp>
      <p:sp>
        <p:nvSpPr>
          <p:cNvPr id="476" name="Google Shape;476;p57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 пиара</a:t>
            </a:r>
            <a:endParaRPr/>
          </a:p>
        </p:txBody>
      </p:sp>
      <p:sp>
        <p:nvSpPr>
          <p:cNvPr id="478" name="Google Shape;478;p57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 использование сервисов в вашем проекте на защите мы будем добавлять баллы.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вы в свое приложение будете встраивать авторизацию, то обратите внимание на - авторизационный SDK: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 u="sng">
                <a:solidFill>
                  <a:schemeClr val="hlink"/>
                </a:solidFill>
                <a:hlinkClick r:id="rId5"/>
              </a:rPr>
              <a:t>https://id.vk.com/about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u="sng">
                <a:solidFill>
                  <a:schemeClr val="hlink"/>
                </a:solidFill>
                <a:hlinkClick r:id="rId6"/>
              </a:rPr>
              <a:t>https://github.com/VKCOM/vkid-android-sdk/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Сама авторизацию откроет вам возможности для использования фишек ВКонтакте.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 и поддержку будет получить проще от самих разработчиков.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8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На РК1 нужно подготовить ТЗ и репозиторий</a:t>
            </a:r>
            <a:endParaRPr/>
          </a:p>
        </p:txBody>
      </p:sp>
      <p:sp>
        <p:nvSpPr>
          <p:cNvPr id="485" name="Google Shape;485;p58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 технического задания</a:t>
            </a:r>
            <a:endParaRPr/>
          </a:p>
        </p:txBody>
      </p:sp>
      <p:sp>
        <p:nvSpPr>
          <p:cNvPr id="492" name="Google Shape;492;p59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Техническое задание</a:t>
            </a:r>
            <a:endParaRPr sz="3000"/>
          </a:p>
        </p:txBody>
      </p:sp>
      <p:sp>
        <p:nvSpPr>
          <p:cNvPr id="493" name="Google Shape;493;p59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Техническое задание должно вам помочь с распределением работ.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Основные вопросы, на которое должно ответить ТЗ: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Состав команды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Идея проекта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Целевая аудитория (для кого актуально)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Карта экранов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Список фич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Майлстоуны проекта (на каком этапе, какие будут делаться фичи)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Форма - свободная, оформлять по ГОСТ-у не требуется:)</a:t>
            </a:r>
            <a:endParaRPr/>
          </a:p>
        </p:txBody>
      </p:sp>
      <p:pic>
        <p:nvPicPr>
          <p:cNvPr id="494" name="Google Shape;494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4" r="6664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495" name="Google Shape;495;p59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https://docs.google.com/document/d/1RZXWhlh5KZZ2RPpY-hyFVFCx5Fn8EmxN0GaLoCPG9CU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0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Какие-то дополнительные активности?</a:t>
            </a:r>
            <a:endParaRPr/>
          </a:p>
        </p:txBody>
      </p:sp>
      <p:sp>
        <p:nvSpPr>
          <p:cNvPr id="502" name="Google Shape;502;p60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/>
          <p:nvPr>
            <p:ph type="title"/>
          </p:nvPr>
        </p:nvSpPr>
        <p:spPr>
          <a:xfrm>
            <a:off x="6870175" y="692150"/>
            <a:ext cx="48033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Предлагайте, будем смотреть по ситуации</a:t>
            </a:r>
            <a:endParaRPr/>
          </a:p>
        </p:txBody>
      </p:sp>
      <p:pic>
        <p:nvPicPr>
          <p:cNvPr id="509" name="Google Shape;509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284" r="29049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10" name="Google Shape;510;p61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Оффлайн встречи возможны.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Будут проведены: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Хакатон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Предзащита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мы готовы к предложениям, например: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Провести дополнительный хакатон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Провести дополнительные лекции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Будет такое условие - идею должны поддержать большинство студентов.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2"/>
          <p:cNvPicPr preferRelativeResize="0"/>
          <p:nvPr/>
        </p:nvPicPr>
        <p:blipFill rotWithShape="1">
          <a:blip r:embed="rId3">
            <a:alphaModFix/>
          </a:blip>
          <a:srcRect b="9245" l="0" r="311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2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2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2"/>
          <p:cNvSpPr txBox="1"/>
          <p:nvPr>
            <p:ph type="title"/>
          </p:nvPr>
        </p:nvSpPr>
        <p:spPr>
          <a:xfrm>
            <a:off x="603171" y="1119966"/>
            <a:ext cx="8439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Команда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Требования</a:t>
            </a:r>
            <a:endParaRPr/>
          </a:p>
        </p:txBody>
      </p:sp>
      <p:sp>
        <p:nvSpPr>
          <p:cNvPr id="528" name="Google Shape;528;p63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должна состоять из четырех человек (конечно, бывают исключения)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За командой закрепляется ментор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Нет, ментор не пишет за вас код:)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Задача ментора - помочь преодолеть трудности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Могут помочь организовать процесс или команду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Подскажут про инструменты и фреймворки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отчитывается о проделанной работе на рубежных контролях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презентует свой проект на защите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Каждый участник команды должен знать проект, а не только свои фичи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получает оценки только за разработку под Android (например, разработка серверной части на оценку не влияет)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Команда нормального человека</a:t>
            </a:r>
            <a:endParaRPr/>
          </a:p>
        </p:txBody>
      </p:sp>
      <p:pic>
        <p:nvPicPr>
          <p:cNvPr id="536" name="Google Shape;53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775" y="1612432"/>
            <a:ext cx="4616449" cy="411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6458200" y="692151"/>
            <a:ext cx="50751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Что было?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Что </a:t>
            </a:r>
            <a:r>
              <a:rPr lang="ru-RU" sz="1800"/>
              <a:t>предстоит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Команда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Проект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Немного практики</a:t>
            </a:r>
            <a:endParaRPr sz="1800"/>
          </a:p>
          <a:p>
            <a:pPr indent="-141287" lvl="1" marL="25558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79" name="Google Shape;379;p47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Реальная команда - роли и мультиклассы</a:t>
            </a:r>
            <a:endParaRPr/>
          </a:p>
        </p:txBody>
      </p:sp>
      <p:pic>
        <p:nvPicPr>
          <p:cNvPr id="543" name="Google Shape;54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150" y="1828870"/>
            <a:ext cx="5376650" cy="381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9000" y="1828882"/>
            <a:ext cx="4876800" cy="400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Создайте чатик команды + ментор, чтобы было удобно обсуждать задачи и проблемы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Старайтесь вести доску с задачами (trello, jira, git-issues, или подобное)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Уделяйте время проекту каждую неделю, в течении курса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Не зарывайтесь в проблемы - есть менторы, преподаватели, более опытные студенты, которые смогут посоветовать готовые решения или поделиться рабочими идеями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Используйте git-flow подход в разработке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Для каждой фичи создавайте отдельную ветку, которую надо будет вливать в разработческую ветку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Вливайте изменения при помощи пул-реквестов, чтобы ваши изменения мог посмотреть другой человек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Процессы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7"/>
          <p:cNvPicPr preferRelativeResize="0"/>
          <p:nvPr/>
        </p:nvPicPr>
        <p:blipFill rotWithShape="1">
          <a:blip r:embed="rId3">
            <a:alphaModFix/>
          </a:blip>
          <a:srcRect b="26086" l="20473" r="9292" t="2608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7"/>
          <p:cNvSpPr txBox="1"/>
          <p:nvPr>
            <p:ph type="title"/>
          </p:nvPr>
        </p:nvSpPr>
        <p:spPr>
          <a:xfrm>
            <a:off x="603172" y="1119966"/>
            <a:ext cx="4621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Проект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p67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7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7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7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7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7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3A3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8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С чего начать? Как это должно работать?</a:t>
            </a:r>
            <a:endParaRPr/>
          </a:p>
        </p:txBody>
      </p:sp>
      <p:sp>
        <p:nvSpPr>
          <p:cNvPr id="570" name="Google Shape;570;p68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9"/>
          <p:cNvSpPr txBox="1"/>
          <p:nvPr>
            <p:ph type="title"/>
          </p:nvPr>
        </p:nvSpPr>
        <p:spPr>
          <a:xfrm>
            <a:off x="677325" y="692150"/>
            <a:ext cx="108558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начнем с минимальных требований и ограничений</a:t>
            </a:r>
            <a:endParaRPr/>
          </a:p>
        </p:txBody>
      </p:sp>
      <p:pic>
        <p:nvPicPr>
          <p:cNvPr id="577" name="Google Shape;5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773250"/>
            <a:ext cx="10201275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Польза ограничений</a:t>
            </a:r>
            <a:endParaRPr/>
          </a:p>
        </p:txBody>
      </p:sp>
      <p:pic>
        <p:nvPicPr>
          <p:cNvPr id="584" name="Google Shape;5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411925"/>
            <a:ext cx="1028700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Начните реализовывать свою мечту</a:t>
            </a:r>
            <a:endParaRPr/>
          </a:p>
        </p:txBody>
      </p:sp>
      <p:pic>
        <p:nvPicPr>
          <p:cNvPr id="591" name="Google Shape;59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1950" y="1336250"/>
            <a:ext cx="6214822" cy="55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Или, решите “боли” пользователя</a:t>
            </a:r>
            <a:endParaRPr/>
          </a:p>
        </p:txBody>
      </p:sp>
      <p:pic>
        <p:nvPicPr>
          <p:cNvPr descr="Гарольд, скрывающий боль" id="598" name="Google Shape;598;p72"/>
          <p:cNvPicPr preferRelativeResize="0"/>
          <p:nvPr/>
        </p:nvPicPr>
        <p:blipFill rotWithShape="1">
          <a:blip r:embed="rId3">
            <a:alphaModFix/>
          </a:blip>
          <a:srcRect b="23755" l="46980" r="12162" t="829"/>
          <a:stretch/>
        </p:blipFill>
        <p:spPr>
          <a:xfrm>
            <a:off x="677325" y="1773250"/>
            <a:ext cx="4981166" cy="459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425" y="2692225"/>
            <a:ext cx="7697599" cy="2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глянуть на готовые сервисы: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https://rapidapi.com/collection/list-of-free-apis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сделать приложение на основе их API. Или придумать приложение, которое в своей работе использует комбинацию готовых сервисов*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* У нас была одна команда студентов, которая использовала API Spotify для проигрывания музыки, нашла сервис с текстами песен и использовала сервис-переводчик для перевода текста на другие языки.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Посмотрите на готовые идеи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4"/>
          <p:cNvSpPr txBox="1"/>
          <p:nvPr>
            <p:ph type="title"/>
          </p:nvPr>
        </p:nvSpPr>
        <p:spPr>
          <a:xfrm>
            <a:off x="1557273" y="1682649"/>
            <a:ext cx="90774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Есть ли методы создания совершенно новых идей?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3" name="Google Shape;613;p74"/>
          <p:cNvSpPr txBox="1"/>
          <p:nvPr/>
        </p:nvSpPr>
        <p:spPr>
          <a:xfrm>
            <a:off x="3670381" y="4647710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забудьте отметиться!</a:t>
            </a:r>
            <a:endParaRPr/>
          </a:p>
        </p:txBody>
      </p:sp>
      <p:sp>
        <p:nvSpPr>
          <p:cNvPr id="386" name="Google Shape;386;p48"/>
          <p:cNvSpPr txBox="1"/>
          <p:nvPr>
            <p:ph idx="1" type="body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"/>
          <p:cNvSpPr txBox="1"/>
          <p:nvPr>
            <p:ph type="title"/>
          </p:nvPr>
        </p:nvSpPr>
        <p:spPr>
          <a:xfrm>
            <a:off x="1999342" y="1600352"/>
            <a:ext cx="8193300" cy="365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Если найдете ответ, то поделитесь со всеми… или напишите в личку:)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Я знаю лишь про…</a:t>
            </a:r>
            <a:endParaRPr/>
          </a:p>
        </p:txBody>
      </p:sp>
      <p:sp>
        <p:nvSpPr>
          <p:cNvPr id="626" name="Google Shape;626;p76"/>
          <p:cNvSpPr txBox="1"/>
          <p:nvPr>
            <p:ph idx="1" type="body"/>
          </p:nvPr>
        </p:nvSpPr>
        <p:spPr>
          <a:xfrm>
            <a:off x="658825" y="1773248"/>
            <a:ext cx="10874400" cy="38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предыдущих слайдах рассказал лишь про те вещи, которые как-то помогли мне и другим людям.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Сейчас заметно, что есть попытки адаптировать ТРИЗ для творческой сферы.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если покопаться в истории того, как психологи пробовали изучать “креативность”, то можно найти: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Теория Грэхема Уоллеса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Ментальные карты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Метод шести шляп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SCAMPER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Метод Делфи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.. множество менее известных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Примерный список можно глянуть по ссылке - </a:t>
            </a:r>
            <a:r>
              <a:rPr lang="ru-RU" sz="14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https://4brain.ru/tvorcheskoe-myshlenie/teorii-kreativnosti.php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7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(прогрессивный jpg)</a:t>
            </a:r>
            <a:endParaRPr/>
          </a:p>
        </p:txBody>
      </p:sp>
      <p:sp>
        <p:nvSpPr>
          <p:cNvPr id="633" name="Google Shape;633;p77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Разработка через MVP</a:t>
            </a:r>
            <a:endParaRPr/>
          </a:p>
        </p:txBody>
      </p:sp>
      <p:sp>
        <p:nvSpPr>
          <p:cNvPr id="634" name="Google Shape;634;p77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rPr lang="ru-RU" sz="1800" u="sng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https://bit.do/fJTRy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7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Все сразу сделать невозможно. Итеративный подход - это лучший способ для доведения дела до конца, т.к. на каждом шаге вы будете получать результат. И возможно, полученный результат будет корректировать ваше виденье.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Сформулируйте вашу идею целиком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Разбейте ее на блоки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Сначала делайте основные блоки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Приоритет отдавайте блокам, реализация которых выглядит проще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Повторить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Выглядит так, что точка останова не будет достигнута, но главное - у вас всегда будет готовый прототип.</a:t>
            </a:r>
            <a:endParaRPr/>
          </a:p>
        </p:txBody>
      </p:sp>
      <p:pic>
        <p:nvPicPr>
          <p:cNvPr id="636" name="Google Shape;636;p77"/>
          <p:cNvPicPr preferRelativeResize="0"/>
          <p:nvPr/>
        </p:nvPicPr>
        <p:blipFill rotWithShape="1">
          <a:blip r:embed="rId4">
            <a:alphaModFix/>
          </a:blip>
          <a:srcRect b="0" l="0" r="0" t="11496"/>
          <a:stretch/>
        </p:blipFill>
        <p:spPr>
          <a:xfrm>
            <a:off x="6165425" y="692150"/>
            <a:ext cx="5310949" cy="42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Планирование</a:t>
            </a:r>
            <a:endParaRPr/>
          </a:p>
        </p:txBody>
      </p:sp>
      <p:sp>
        <p:nvSpPr>
          <p:cNvPr id="643" name="Google Shape;643;p78"/>
          <p:cNvSpPr txBox="1"/>
          <p:nvPr/>
        </p:nvSpPr>
        <p:spPr>
          <a:xfrm>
            <a:off x="982575" y="1978550"/>
            <a:ext cx="9726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Ожидание (waterfall)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4" name="Google Shape;644;p78"/>
          <p:cNvPicPr preferRelativeResize="0"/>
          <p:nvPr/>
        </p:nvPicPr>
        <p:blipFill rotWithShape="1">
          <a:blip r:embed="rId3">
            <a:alphaModFix/>
          </a:blip>
          <a:srcRect b="13170" l="0" r="0" t="18658"/>
          <a:stretch/>
        </p:blipFill>
        <p:spPr>
          <a:xfrm>
            <a:off x="982575" y="2367650"/>
            <a:ext cx="10871202" cy="1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75" y="4510685"/>
            <a:ext cx="11023598" cy="130555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8"/>
          <p:cNvSpPr txBox="1"/>
          <p:nvPr/>
        </p:nvSpPr>
        <p:spPr>
          <a:xfrm>
            <a:off x="982575" y="4122225"/>
            <a:ext cx="9726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Реальность (хаос)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Декомпозиция</a:t>
            </a:r>
            <a:endParaRPr/>
          </a:p>
        </p:txBody>
      </p:sp>
      <p:sp>
        <p:nvSpPr>
          <p:cNvPr id="653" name="Google Shape;653;p79"/>
          <p:cNvSpPr txBox="1"/>
          <p:nvPr/>
        </p:nvSpPr>
        <p:spPr>
          <a:xfrm>
            <a:off x="972600" y="3461000"/>
            <a:ext cx="97263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Из-за отсутствия опыта и методики, поставленная цель может вызвать фрустрацию (и прокрастинацию).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Если фича кажется непонятной - стоит смотреть на нее сквозь пользовательские сценарии.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Поэтому, если кажется что задача выглядит непонятной или нереальной - надо ее бить на более мелкие задачи и подзадачи.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4" name="Google Shape;65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50" y="1612429"/>
            <a:ext cx="11036299" cy="157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0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0"/>
          <p:cNvSpPr txBox="1"/>
          <p:nvPr>
            <p:ph type="title"/>
          </p:nvPr>
        </p:nvSpPr>
        <p:spPr>
          <a:xfrm>
            <a:off x="1557273" y="1682649"/>
            <a:ext cx="9077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Посмотрим на примере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1" name="Google Shape;661;p80"/>
          <p:cNvSpPr txBox="1"/>
          <p:nvPr/>
        </p:nvSpPr>
        <p:spPr>
          <a:xfrm>
            <a:off x="3670381" y="4647710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90" r="9239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668" name="Google Shape;668;p81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1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1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ВКонтакте?</a:t>
            </a:r>
            <a:endParaRPr/>
          </a:p>
        </p:txBody>
      </p:sp>
      <p:sp>
        <p:nvSpPr>
          <p:cNvPr id="671" name="Google Shape;671;p81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профиля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Стена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Музыка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Сообщения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Видео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Истории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90" r="9239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678" name="Google Shape;678;p82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82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2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ВКонтакте?</a:t>
            </a:r>
            <a:endParaRPr/>
          </a:p>
        </p:txBody>
      </p:sp>
      <p:sp>
        <p:nvSpPr>
          <p:cNvPr id="681" name="Google Shape;681;p82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профиля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Стена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Музыка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Сообщения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Видео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Истории</a:t>
            </a:r>
            <a:endParaRPr strike="sngStrik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59" r="16759" t="0"/>
          <a:stretch/>
        </p:blipFill>
        <p:spPr>
          <a:xfrm>
            <a:off x="6096000" y="692151"/>
            <a:ext cx="5437188" cy="4182175"/>
          </a:xfrm>
          <a:prstGeom prst="rect">
            <a:avLst/>
          </a:prstGeom>
        </p:spPr>
      </p:pic>
      <p:sp>
        <p:nvSpPr>
          <p:cNvPr id="688" name="Google Shape;688;p83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3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3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Youtube?</a:t>
            </a:r>
            <a:endParaRPr/>
          </a:p>
        </p:txBody>
      </p:sp>
      <p:sp>
        <p:nvSpPr>
          <p:cNvPr id="691" name="Google Shape;691;p83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канала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Фоновое проигрывание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Проигрывание видео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Сообщения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Комментарии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История просмотров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59" r="16759" t="0"/>
          <a:stretch/>
        </p:blipFill>
        <p:spPr>
          <a:xfrm>
            <a:off x="6096000" y="692151"/>
            <a:ext cx="5437188" cy="4182175"/>
          </a:xfrm>
          <a:prstGeom prst="rect">
            <a:avLst/>
          </a:prstGeom>
        </p:spPr>
      </p:pic>
      <p:sp>
        <p:nvSpPr>
          <p:cNvPr id="698" name="Google Shape;698;p84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4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4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Youtube?</a:t>
            </a:r>
            <a:endParaRPr/>
          </a:p>
        </p:txBody>
      </p:sp>
      <p:sp>
        <p:nvSpPr>
          <p:cNvPr id="701" name="Google Shape;701;p84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канала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Фоновое проигрывание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Проигрывание видео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Сообщения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Комментарии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История просмотров</a:t>
            </a:r>
            <a:endParaRPr strike="sng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9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>
            <p:ph type="title"/>
          </p:nvPr>
        </p:nvSpPr>
        <p:spPr>
          <a:xfrm>
            <a:off x="603172" y="1119966"/>
            <a:ext cx="5983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Что было?</a:t>
            </a:r>
            <a:endParaRPr/>
          </a:p>
        </p:txBody>
      </p:sp>
      <p:sp>
        <p:nvSpPr>
          <p:cNvPr id="393" name="Google Shape;393;p49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5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Назовите ваш любимый сервис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86"/>
          <p:cNvPicPr preferRelativeResize="0"/>
          <p:nvPr/>
        </p:nvPicPr>
        <p:blipFill rotWithShape="1">
          <a:blip r:embed="rId3">
            <a:alphaModFix/>
          </a:blip>
          <a:srcRect b="15146" l="17954" r="98" t="11074"/>
          <a:stretch/>
        </p:blipFill>
        <p:spPr>
          <a:xfrm>
            <a:off x="3309295" y="0"/>
            <a:ext cx="8985894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6"/>
          <p:cNvSpPr txBox="1"/>
          <p:nvPr>
            <p:ph type="title"/>
          </p:nvPr>
        </p:nvSpPr>
        <p:spPr>
          <a:xfrm>
            <a:off x="603172" y="1119966"/>
            <a:ext cx="4621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Немного практики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4" name="Google Shape;714;p86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86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6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6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6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86"/>
          <p:cNvSpPr txBox="1"/>
          <p:nvPr/>
        </p:nvSpPr>
        <p:spPr>
          <a:xfrm>
            <a:off x="603175" y="3384600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Идея для проекта</a:t>
            </a:r>
            <a:endParaRPr/>
          </a:p>
        </p:txBody>
      </p:sp>
      <p:sp>
        <p:nvSpPr>
          <p:cNvPr id="726" name="Google Shape;726;p8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Что хочется сделать самим?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Какие есть проблемы, которые никто не решает?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Есть существующий сервис, но каких фич в нем не хватает?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 чем ноют в вашем окружении?:)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этом шаге так же надо понять “кому это будет полезно”.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четко понять какую задачу будет выполнять ваш проект.</a:t>
            </a:r>
            <a:endParaRPr/>
          </a:p>
        </p:txBody>
      </p:sp>
      <p:pic>
        <p:nvPicPr>
          <p:cNvPr id="727" name="Google Shape;72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984" y="1773250"/>
            <a:ext cx="5905566" cy="3937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Тут важно еще изучить конкурентов, чтобы понять как вещи надо будет сделать обязательно (если какие-то функциональности есть у всех, наверно это не просто так).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главным шагом будет - это понять, чем вы можете выгодно отличаться от конкурентов! На рынке ценится именно уникальность.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функциональности лучше будет выписать списком, стоит учесть даже самые мелкие вещи (например, какая анимация будет сделана при клике или при ожидании данных). Стоит смотреть на функциональность в этом случае с точки зрения пользователя.</a:t>
            </a:r>
            <a:endParaRPr/>
          </a:p>
        </p:txBody>
      </p:sp>
      <p:sp>
        <p:nvSpPr>
          <p:cNvPr id="734" name="Google Shape;734;p8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Функциональность приложения</a:t>
            </a:r>
            <a:endParaRPr/>
          </a:p>
        </p:txBody>
      </p:sp>
      <p:pic>
        <p:nvPicPr>
          <p:cNvPr id="735" name="Google Shape;73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684" y="1747825"/>
            <a:ext cx="30480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этом этапе надо понять на каких экранах какие будут функциональности.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как экраны (включая диалоги) будут между собой взаимодействовать.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Я бы тут рекомендовал также отражать поведение кнопок “назад” и “вверх”.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раннем этапе достаточно показывать не конечный дизайн, а можно просто раскадровку или граф переходов.</a:t>
            </a:r>
            <a:endParaRPr/>
          </a:p>
        </p:txBody>
      </p:sp>
      <p:sp>
        <p:nvSpPr>
          <p:cNvPr id="742" name="Google Shape;742;p8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Экраны и навигация</a:t>
            </a:r>
            <a:endParaRPr/>
          </a:p>
        </p:txBody>
      </p:sp>
      <p:pic>
        <p:nvPicPr>
          <p:cNvPr id="743" name="Google Shape;74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759" y="1129800"/>
            <a:ext cx="4613137" cy="521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Отсутствие понимания того, что в каком порядке делается может привести к расфокусировке, что повлечет за собой фрустрацию, прокрастинацию, или реализацию вещей которые не помогают вам двигаться к конечному продукту.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Следует исходить из следующей логики - сначала сделать минимально необходимые вещи для проверки вашей идеи. И назвать это MVP0.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 далее - вы добавляете функциональность, которая улучшает ваш продукт.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План будет оцениваться на РК1, а на защите будет оцениваться сделанный продукт (не обязательно успеть сделать все что было описано в ТЗ).</a:t>
            </a:r>
            <a:endParaRPr/>
          </a:p>
        </p:txBody>
      </p:sp>
      <p:sp>
        <p:nvSpPr>
          <p:cNvPr id="750" name="Google Shape;750;p9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Разработать план действий</a:t>
            </a:r>
            <a:endParaRPr/>
          </a:p>
        </p:txBody>
      </p:sp>
      <p:pic>
        <p:nvPicPr>
          <p:cNvPr id="751" name="Google Shape;7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9" y="1772363"/>
            <a:ext cx="5905565" cy="44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1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2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0"/>
          <p:cNvSpPr txBox="1"/>
          <p:nvPr>
            <p:ph type="title"/>
          </p:nvPr>
        </p:nvSpPr>
        <p:spPr>
          <a:xfrm>
            <a:off x="1557273" y="1682649"/>
            <a:ext cx="9077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Что делали в прошлом семестре?</a:t>
            </a:r>
            <a:r>
              <a:rPr lang="ru-RU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" name="Google Shape;404;p50"/>
          <p:cNvSpPr txBox="1"/>
          <p:nvPr/>
        </p:nvSpPr>
        <p:spPr>
          <a:xfrm>
            <a:off x="3670381" y="4647710"/>
            <a:ext cx="4851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Что запомнили?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Что предстоит</a:t>
            </a:r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1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1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2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2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Оценка за курс строится из</a:t>
            </a:r>
            <a:endParaRPr/>
          </a:p>
        </p:txBody>
      </p:sp>
      <p:sp>
        <p:nvSpPr>
          <p:cNvPr id="421" name="Google Shape;421;p52"/>
          <p:cNvSpPr txBox="1"/>
          <p:nvPr/>
        </p:nvSpPr>
        <p:spPr>
          <a:xfrm>
            <a:off x="6095999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Написать MVP проекта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2"/>
          <p:cNvSpPr txBox="1"/>
          <p:nvPr/>
        </p:nvSpPr>
        <p:spPr>
          <a:xfrm>
            <a:off x="9112730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11</a:t>
            </a:r>
            <a:r>
              <a:rPr lang="ru-RU" sz="1800">
                <a:solidFill>
                  <a:schemeClr val="dk1"/>
                </a:solidFill>
              </a:rPr>
              <a:t> стендапов:)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(по 5 баллов)</a:t>
            </a:r>
            <a:endParaRPr/>
          </a:p>
        </p:txBody>
      </p:sp>
      <p:sp>
        <p:nvSpPr>
          <p:cNvPr id="423" name="Google Shape;423;p52"/>
          <p:cNvSpPr txBox="1"/>
          <p:nvPr/>
        </p:nvSpPr>
        <p:spPr>
          <a:xfrm>
            <a:off x="6095999" y="4602997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3 рубежных контроля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(по 10 баллов)</a:t>
            </a:r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9112730" y="4602997"/>
            <a:ext cx="26244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Защита проекта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(15 баллов)</a:t>
            </a:r>
            <a:endParaRPr/>
          </a:p>
        </p:txBody>
      </p:sp>
      <p:sp>
        <p:nvSpPr>
          <p:cNvPr id="425" name="Google Shape;425;p52"/>
          <p:cNvSpPr/>
          <p:nvPr/>
        </p:nvSpPr>
        <p:spPr>
          <a:xfrm>
            <a:off x="6096000" y="71850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426" name="Google Shape;426;p52"/>
          <p:cNvSpPr/>
          <p:nvPr/>
        </p:nvSpPr>
        <p:spPr>
          <a:xfrm>
            <a:off x="9112731" y="7138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/>
          </a:p>
        </p:txBody>
      </p:sp>
      <p:sp>
        <p:nvSpPr>
          <p:cNvPr id="427" name="Google Shape;427;p52"/>
          <p:cNvSpPr/>
          <p:nvPr/>
        </p:nvSpPr>
        <p:spPr>
          <a:xfrm>
            <a:off x="6096000" y="3709675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9112731" y="370502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3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MVP проекта</a:t>
            </a:r>
            <a:endParaRPr/>
          </a:p>
        </p:txBody>
      </p:sp>
      <p:pic>
        <p:nvPicPr>
          <p:cNvPr id="436" name="Google Shape;436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545" l="0" r="0" t="11537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437" name="Google Shape;437;p53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3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Сейчас очень востребованы разработчики, которые имеют опыт работы в команде над живым проектом. Написание проекта позволит получить представление о том, с какими проблемами можно столкнуться в процессе разработки.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Идея проекта - любая, но обязательно клиент-серверная и актуальная:)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 семестр сложно написать законченный проект, поэтому достаточен MVP (Минимально жизнеспособный продукт), в котором реализована главная функциональность.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4" r="6664" t="0"/>
          <a:stretch/>
        </p:blipFill>
        <p:spPr>
          <a:xfrm>
            <a:off x="6096000" y="692151"/>
            <a:ext cx="5437189" cy="4182178"/>
          </a:xfrm>
          <a:prstGeom prst="rect">
            <a:avLst/>
          </a:prstGeom>
        </p:spPr>
      </p:pic>
      <p:sp>
        <p:nvSpPr>
          <p:cNvPr id="445" name="Google Shape;445;p54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4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4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Stand-up meeting</a:t>
            </a:r>
            <a:endParaRPr/>
          </a:p>
        </p:txBody>
      </p:sp>
      <p:sp>
        <p:nvSpPr>
          <p:cNvPr id="448" name="Google Shape;448;p54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Встречи команды и ментора.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них следует делиться прогрессом, проблемами. Строить планы на следующую неделю.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Главные вопросы, на которые стоит ответить: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Что делал?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Что буду делать?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Какие проблемы возникли?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Работа будет оцениваться индивидуально: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Сколько было сделано пул реквестов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Сколько было влито пул реквестов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Насколько большие задачи были сделаны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Даты проведения: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каждую неделю с </a:t>
            </a:r>
            <a:r>
              <a:rPr b="1" lang="ru-RU"/>
              <a:t>26</a:t>
            </a:r>
            <a:r>
              <a:rPr b="1" lang="ru-RU"/>
              <a:t>.02.2023 </a:t>
            </a:r>
            <a:r>
              <a:rPr lang="ru-RU"/>
              <a:t>до </a:t>
            </a:r>
            <a:r>
              <a:rPr b="1" lang="ru-RU"/>
              <a:t>18.05.2023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